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15" roundtripDataSignature="AMtx7mh2/sjCShVGtWf88qBQl4fgf+plr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customschemas.google.com/relationships/presentationmetadata" Target="metadata"/><Relationship Id="rId14" Type="http://schemas.openxmlformats.org/officeDocument/2006/relationships/slide" Target="slides/slide9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5" name="Google Shape;14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2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9" name="Google Shape;15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6" name="Google Shape;16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5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6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0" name="Google Shape;190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3" name="Google Shape;203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9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oogle Shape;23;p11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24" name="Google Shape;24;p11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cap="flat" cmpd="sng" w="9525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5" name="Google Shape;25;p11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cap="flat" cmpd="sng" w="9525">
              <a:solidFill>
                <a:srgbClr val="D8D8D8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6" name="Google Shape;26;p11"/>
            <p:cNvSpPr/>
            <p:nvPr/>
          </p:nvSpPr>
          <p:spPr>
            <a:xfrm>
              <a:off x="9181476" y="-8467"/>
              <a:ext cx="3007349" cy="6866467"/>
            </a:xfrm>
            <a:custGeom>
              <a:rect b="b" l="l" r="r" t="t"/>
              <a:pathLst>
                <a:path extrusionOk="0" h="6866467" w="3007349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803"/>
              </a:schemeClr>
            </a:solidFill>
            <a:ln>
              <a:noFill/>
            </a:ln>
          </p:spPr>
        </p:sp>
        <p:sp>
          <p:nvSpPr>
            <p:cNvPr id="27" name="Google Shape;27;p11"/>
            <p:cNvSpPr/>
            <p:nvPr/>
          </p:nvSpPr>
          <p:spPr>
            <a:xfrm>
              <a:off x="9603442" y="-8467"/>
              <a:ext cx="2588558" cy="6866467"/>
            </a:xfrm>
            <a:custGeom>
              <a:rect b="b" l="l" r="r" t="t"/>
              <a:pathLst>
                <a:path extrusionOk="0" h="6866467" w="2573311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28" name="Google Shape;28;p11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fmla="val 100000" name="adj"/>
              </a:avLst>
            </a:prstGeom>
            <a:solidFill>
              <a:schemeClr val="accent2">
                <a:alpha val="71764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11"/>
            <p:cNvSpPr/>
            <p:nvPr/>
          </p:nvSpPr>
          <p:spPr>
            <a:xfrm>
              <a:off x="9334500" y="-8467"/>
              <a:ext cx="2854326" cy="6866467"/>
            </a:xfrm>
            <a:custGeom>
              <a:rect b="b" l="l" r="r" t="t"/>
              <a:pathLst>
                <a:path extrusionOk="0" h="6866467" w="2858013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8">
                <a:alpha val="69803"/>
              </a:srgbClr>
            </a:solidFill>
            <a:ln>
              <a:noFill/>
            </a:ln>
          </p:spPr>
        </p:sp>
        <p:sp>
          <p:nvSpPr>
            <p:cNvPr id="30" name="Google Shape;30;p11"/>
            <p:cNvSpPr/>
            <p:nvPr/>
          </p:nvSpPr>
          <p:spPr>
            <a:xfrm>
              <a:off x="10898730" y="-8467"/>
              <a:ext cx="1290094" cy="6866467"/>
            </a:xfrm>
            <a:custGeom>
              <a:rect b="b" l="l" r="r" t="t"/>
              <a:pathLst>
                <a:path extrusionOk="0" h="6858000" w="1290094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BFE471">
                <a:alpha val="69803"/>
              </a:srgbClr>
            </a:solidFill>
            <a:ln>
              <a:noFill/>
            </a:ln>
          </p:spPr>
        </p:sp>
        <p:sp>
          <p:nvSpPr>
            <p:cNvPr id="31" name="Google Shape;31;p11"/>
            <p:cNvSpPr/>
            <p:nvPr/>
          </p:nvSpPr>
          <p:spPr>
            <a:xfrm>
              <a:off x="10938999" y="-8467"/>
              <a:ext cx="1249825" cy="6866467"/>
            </a:xfrm>
            <a:custGeom>
              <a:rect b="b" l="l" r="r" t="t"/>
              <a:pathLst>
                <a:path extrusionOk="0" h="6858000" w="1249825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5"/>
              </a:schemeClr>
            </a:solidFill>
            <a:ln>
              <a:noFill/>
            </a:ln>
          </p:spPr>
        </p:sp>
        <p:sp>
          <p:nvSpPr>
            <p:cNvPr id="32" name="Google Shape;32;p11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fmla="val 100000" name="adj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11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fmla="val 100000" name="adj"/>
              </a:avLst>
            </a:prstGeom>
            <a:solidFill>
              <a:schemeClr val="accent1">
                <a:alpha val="84705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" name="Google Shape;34;p11"/>
          <p:cNvSpPr txBox="1"/>
          <p:nvPr>
            <p:ph type="ctrTitle"/>
          </p:nvPr>
        </p:nvSpPr>
        <p:spPr>
          <a:xfrm>
            <a:off x="1130300" y="1803400"/>
            <a:ext cx="5825202" cy="123472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50"/>
              <a:buFont typeface="Trebuchet MS"/>
              <a:buNone/>
              <a:defRPr sz="4050">
                <a:solidFill>
                  <a:schemeClr val="accen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1"/>
          <p:cNvSpPr txBox="1"/>
          <p:nvPr>
            <p:ph idx="1" type="subTitle"/>
          </p:nvPr>
        </p:nvSpPr>
        <p:spPr>
          <a:xfrm>
            <a:off x="1130300" y="3038125"/>
            <a:ext cx="5825202" cy="8226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r">
              <a:spcBef>
                <a:spcPts val="750"/>
              </a:spcBef>
              <a:spcAft>
                <a:spcPts val="0"/>
              </a:spcAft>
              <a:buSzPts val="1080"/>
              <a:buNone/>
              <a:defRPr>
                <a:solidFill>
                  <a:srgbClr val="7F7F7F"/>
                </a:solidFill>
              </a:defRPr>
            </a:lvl1pPr>
            <a:lvl2pPr lvl="1" algn="ctr">
              <a:spcBef>
                <a:spcPts val="75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750"/>
              </a:spcBef>
              <a:spcAft>
                <a:spcPts val="0"/>
              </a:spcAft>
              <a:buSzPts val="84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750"/>
              </a:spcBef>
              <a:spcAft>
                <a:spcPts val="0"/>
              </a:spcAft>
              <a:buSzPts val="72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750"/>
              </a:spcBef>
              <a:spcAft>
                <a:spcPts val="0"/>
              </a:spcAft>
              <a:buSzPts val="72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750"/>
              </a:spcBef>
              <a:spcAft>
                <a:spcPts val="0"/>
              </a:spcAft>
              <a:buSzPts val="72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750"/>
              </a:spcBef>
              <a:spcAft>
                <a:spcPts val="0"/>
              </a:spcAft>
              <a:buSzPts val="72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750"/>
              </a:spcBef>
              <a:spcAft>
                <a:spcPts val="0"/>
              </a:spcAft>
              <a:buSzPts val="72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750"/>
              </a:spcBef>
              <a:spcAft>
                <a:spcPts val="0"/>
              </a:spcAft>
              <a:buSzPts val="72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6" name="Google Shape;36;p11"/>
          <p:cNvSpPr txBox="1"/>
          <p:nvPr>
            <p:ph idx="10" type="dt"/>
          </p:nvPr>
        </p:nvSpPr>
        <p:spPr>
          <a:xfrm>
            <a:off x="5403850" y="4531022"/>
            <a:ext cx="683954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11"/>
          <p:cNvSpPr txBox="1"/>
          <p:nvPr>
            <p:ph idx="11" type="ftr"/>
          </p:nvPr>
        </p:nvSpPr>
        <p:spPr>
          <a:xfrm>
            <a:off x="508001" y="4531022"/>
            <a:ext cx="4723209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1"/>
          <p:cNvSpPr txBox="1"/>
          <p:nvPr>
            <p:ph idx="12" type="sldNum"/>
          </p:nvPr>
        </p:nvSpPr>
        <p:spPr>
          <a:xfrm>
            <a:off x="6442998" y="4531022"/>
            <a:ext cx="512504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0"/>
          <p:cNvSpPr txBox="1"/>
          <p:nvPr>
            <p:ph type="title"/>
          </p:nvPr>
        </p:nvSpPr>
        <p:spPr>
          <a:xfrm>
            <a:off x="508001" y="3600450"/>
            <a:ext cx="6447500" cy="42505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Trebuchet MS"/>
              <a:buNone/>
              <a:defRPr b="0" sz="1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20"/>
          <p:cNvSpPr/>
          <p:nvPr>
            <p:ph idx="2" type="pic"/>
          </p:nvPr>
        </p:nvSpPr>
        <p:spPr>
          <a:xfrm>
            <a:off x="508001" y="457200"/>
            <a:ext cx="6447501" cy="28842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90" name="Google Shape;90;p20"/>
          <p:cNvSpPr txBox="1"/>
          <p:nvPr>
            <p:ph idx="1" type="body"/>
          </p:nvPr>
        </p:nvSpPr>
        <p:spPr>
          <a:xfrm>
            <a:off x="508001" y="4025504"/>
            <a:ext cx="6447500" cy="5055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750"/>
              </a:spcBef>
              <a:spcAft>
                <a:spcPts val="0"/>
              </a:spcAft>
              <a:buSzPts val="720"/>
              <a:buNone/>
              <a:defRPr sz="900"/>
            </a:lvl1pPr>
            <a:lvl2pPr indent="-228600" lvl="1" marL="914400" algn="l">
              <a:spcBef>
                <a:spcPts val="750"/>
              </a:spcBef>
              <a:spcAft>
                <a:spcPts val="0"/>
              </a:spcAft>
              <a:buSzPts val="720"/>
              <a:buNone/>
              <a:defRPr sz="900"/>
            </a:lvl2pPr>
            <a:lvl3pPr indent="-228600" lvl="2" marL="1371600" algn="l">
              <a:spcBef>
                <a:spcPts val="750"/>
              </a:spcBef>
              <a:spcAft>
                <a:spcPts val="0"/>
              </a:spcAft>
              <a:buSzPts val="600"/>
              <a:buNone/>
              <a:defRPr sz="750"/>
            </a:lvl3pPr>
            <a:lvl4pPr indent="-228600" lvl="3" marL="18288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4pPr>
            <a:lvl5pPr indent="-228600" lvl="4" marL="22860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5pPr>
            <a:lvl6pPr indent="-228600" lvl="5" marL="27432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6pPr>
            <a:lvl7pPr indent="-228600" lvl="6" marL="32004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7pPr>
            <a:lvl8pPr indent="-228600" lvl="7" marL="36576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8pPr>
            <a:lvl9pPr indent="-228600" lvl="8" marL="4114800" algn="l">
              <a:spcBef>
                <a:spcPts val="750"/>
              </a:spcBef>
              <a:spcAft>
                <a:spcPts val="0"/>
              </a:spcAft>
              <a:buSzPts val="540"/>
              <a:buNone/>
              <a:defRPr sz="675"/>
            </a:lvl9pPr>
          </a:lstStyle>
          <a:p/>
        </p:txBody>
      </p:sp>
      <p:sp>
        <p:nvSpPr>
          <p:cNvPr id="91" name="Google Shape;91;p20"/>
          <p:cNvSpPr txBox="1"/>
          <p:nvPr>
            <p:ph idx="10" type="dt"/>
          </p:nvPr>
        </p:nvSpPr>
        <p:spPr>
          <a:xfrm>
            <a:off x="5403850" y="4531022"/>
            <a:ext cx="683954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20"/>
          <p:cNvSpPr txBox="1"/>
          <p:nvPr>
            <p:ph idx="11" type="ftr"/>
          </p:nvPr>
        </p:nvSpPr>
        <p:spPr>
          <a:xfrm>
            <a:off x="508001" y="4531022"/>
            <a:ext cx="4723209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20"/>
          <p:cNvSpPr txBox="1"/>
          <p:nvPr>
            <p:ph idx="12" type="sldNum"/>
          </p:nvPr>
        </p:nvSpPr>
        <p:spPr>
          <a:xfrm>
            <a:off x="6442998" y="4531022"/>
            <a:ext cx="512504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aption">
  <p:cSld name="Title and Caption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1"/>
          <p:cNvSpPr txBox="1"/>
          <p:nvPr>
            <p:ph type="title"/>
          </p:nvPr>
        </p:nvSpPr>
        <p:spPr>
          <a:xfrm>
            <a:off x="508001" y="457200"/>
            <a:ext cx="6447501" cy="255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Trebuchet MS"/>
              <a:buNone/>
              <a:defRPr b="0" sz="33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21"/>
          <p:cNvSpPr txBox="1"/>
          <p:nvPr>
            <p:ph idx="1" type="body"/>
          </p:nvPr>
        </p:nvSpPr>
        <p:spPr>
          <a:xfrm>
            <a:off x="508001" y="3352800"/>
            <a:ext cx="6447501" cy="117822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750"/>
              </a:spcBef>
              <a:spcAft>
                <a:spcPts val="0"/>
              </a:spcAft>
              <a:buSzPts val="1080"/>
              <a:buNone/>
              <a:defRPr sz="1350">
                <a:solidFill>
                  <a:srgbClr val="3F3F3F"/>
                </a:solidFill>
              </a:defRPr>
            </a:lvl1pPr>
            <a:lvl2pPr indent="-228600" lvl="1" marL="914400" algn="l">
              <a:spcBef>
                <a:spcPts val="750"/>
              </a:spcBef>
              <a:spcAft>
                <a:spcPts val="0"/>
              </a:spcAft>
              <a:buSzPts val="1080"/>
              <a:buNone/>
              <a:defRPr sz="135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750"/>
              </a:spcBef>
              <a:spcAft>
                <a:spcPts val="0"/>
              </a:spcAft>
              <a:buSzPts val="960"/>
              <a:buNone/>
              <a:defRPr sz="12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750"/>
              </a:spcBef>
              <a:spcAft>
                <a:spcPts val="0"/>
              </a:spcAft>
              <a:buSzPts val="840"/>
              <a:buNone/>
              <a:defRPr sz="105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750"/>
              </a:spcBef>
              <a:spcAft>
                <a:spcPts val="0"/>
              </a:spcAft>
              <a:buSzPts val="840"/>
              <a:buNone/>
              <a:defRPr sz="105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750"/>
              </a:spcBef>
              <a:spcAft>
                <a:spcPts val="0"/>
              </a:spcAft>
              <a:buSzPts val="840"/>
              <a:buNone/>
              <a:defRPr sz="105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750"/>
              </a:spcBef>
              <a:spcAft>
                <a:spcPts val="0"/>
              </a:spcAft>
              <a:buSzPts val="840"/>
              <a:buNone/>
              <a:defRPr sz="105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750"/>
              </a:spcBef>
              <a:spcAft>
                <a:spcPts val="0"/>
              </a:spcAft>
              <a:buSzPts val="840"/>
              <a:buNone/>
              <a:defRPr sz="105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750"/>
              </a:spcBef>
              <a:spcAft>
                <a:spcPts val="0"/>
              </a:spcAft>
              <a:buSzPts val="840"/>
              <a:buNone/>
              <a:defRPr sz="105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97" name="Google Shape;97;p21"/>
          <p:cNvSpPr txBox="1"/>
          <p:nvPr>
            <p:ph idx="10" type="dt"/>
          </p:nvPr>
        </p:nvSpPr>
        <p:spPr>
          <a:xfrm>
            <a:off x="5403850" y="4531022"/>
            <a:ext cx="683954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21"/>
          <p:cNvSpPr txBox="1"/>
          <p:nvPr>
            <p:ph idx="11" type="ftr"/>
          </p:nvPr>
        </p:nvSpPr>
        <p:spPr>
          <a:xfrm>
            <a:off x="508001" y="4531022"/>
            <a:ext cx="4723209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21"/>
          <p:cNvSpPr txBox="1"/>
          <p:nvPr>
            <p:ph idx="12" type="sldNum"/>
          </p:nvPr>
        </p:nvSpPr>
        <p:spPr>
          <a:xfrm>
            <a:off x="6442998" y="4531022"/>
            <a:ext cx="512504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with Caption">
  <p:cSld name="Quote with Caption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2"/>
          <p:cNvSpPr txBox="1"/>
          <p:nvPr>
            <p:ph type="title"/>
          </p:nvPr>
        </p:nvSpPr>
        <p:spPr>
          <a:xfrm>
            <a:off x="698500" y="457200"/>
            <a:ext cx="6070601" cy="22669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Trebuchet MS"/>
              <a:buNone/>
              <a:defRPr b="0" sz="33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22"/>
          <p:cNvSpPr txBox="1"/>
          <p:nvPr>
            <p:ph idx="1" type="body"/>
          </p:nvPr>
        </p:nvSpPr>
        <p:spPr>
          <a:xfrm>
            <a:off x="1024604" y="2724150"/>
            <a:ext cx="5418393" cy="2857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750"/>
              </a:spcBef>
              <a:spcAft>
                <a:spcPts val="0"/>
              </a:spcAft>
              <a:buSzPts val="960"/>
              <a:buFont typeface="Trebuchet MS"/>
              <a:buNone/>
              <a:defRPr sz="1200">
                <a:solidFill>
                  <a:srgbClr val="7F7F7F"/>
                </a:solidFill>
              </a:defRPr>
            </a:lvl1pPr>
            <a:lvl2pPr indent="-228600" lvl="1" marL="914400" algn="l">
              <a:spcBef>
                <a:spcPts val="750"/>
              </a:spcBef>
              <a:spcAft>
                <a:spcPts val="0"/>
              </a:spcAft>
              <a:buSzPts val="960"/>
              <a:buFont typeface="Trebuchet MS"/>
              <a:buNone/>
              <a:defRPr/>
            </a:lvl2pPr>
            <a:lvl3pPr indent="-228600" lvl="2" marL="1371600" algn="l">
              <a:spcBef>
                <a:spcPts val="750"/>
              </a:spcBef>
              <a:spcAft>
                <a:spcPts val="0"/>
              </a:spcAft>
              <a:buSzPts val="840"/>
              <a:buFont typeface="Trebuchet MS"/>
              <a:buNone/>
              <a:defRPr/>
            </a:lvl3pPr>
            <a:lvl4pPr indent="-228600" lvl="3" marL="1828800" algn="l">
              <a:spcBef>
                <a:spcPts val="750"/>
              </a:spcBef>
              <a:spcAft>
                <a:spcPts val="0"/>
              </a:spcAft>
              <a:buSzPts val="720"/>
              <a:buFont typeface="Trebuchet MS"/>
              <a:buNone/>
              <a:defRPr/>
            </a:lvl4pPr>
            <a:lvl5pPr indent="-228600" lvl="4" marL="2286000" algn="l">
              <a:spcBef>
                <a:spcPts val="750"/>
              </a:spcBef>
              <a:spcAft>
                <a:spcPts val="0"/>
              </a:spcAft>
              <a:buSzPts val="720"/>
              <a:buFont typeface="Trebuchet MS"/>
              <a:buNone/>
              <a:defRPr/>
            </a:lvl5pPr>
            <a:lvl6pPr indent="-320039" lvl="5" marL="2743200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03" name="Google Shape;103;p22"/>
          <p:cNvSpPr txBox="1"/>
          <p:nvPr>
            <p:ph idx="2" type="body"/>
          </p:nvPr>
        </p:nvSpPr>
        <p:spPr>
          <a:xfrm>
            <a:off x="508001" y="3352800"/>
            <a:ext cx="6447501" cy="117822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750"/>
              </a:spcBef>
              <a:spcAft>
                <a:spcPts val="0"/>
              </a:spcAft>
              <a:buSzPts val="1080"/>
              <a:buNone/>
              <a:defRPr sz="1350">
                <a:solidFill>
                  <a:srgbClr val="3F3F3F"/>
                </a:solidFill>
              </a:defRPr>
            </a:lvl1pPr>
            <a:lvl2pPr indent="-228600" lvl="1" marL="914400" algn="l">
              <a:spcBef>
                <a:spcPts val="750"/>
              </a:spcBef>
              <a:spcAft>
                <a:spcPts val="0"/>
              </a:spcAft>
              <a:buSzPts val="1080"/>
              <a:buNone/>
              <a:defRPr sz="135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750"/>
              </a:spcBef>
              <a:spcAft>
                <a:spcPts val="0"/>
              </a:spcAft>
              <a:buSzPts val="960"/>
              <a:buNone/>
              <a:defRPr sz="12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750"/>
              </a:spcBef>
              <a:spcAft>
                <a:spcPts val="0"/>
              </a:spcAft>
              <a:buSzPts val="840"/>
              <a:buNone/>
              <a:defRPr sz="105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750"/>
              </a:spcBef>
              <a:spcAft>
                <a:spcPts val="0"/>
              </a:spcAft>
              <a:buSzPts val="840"/>
              <a:buNone/>
              <a:defRPr sz="105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750"/>
              </a:spcBef>
              <a:spcAft>
                <a:spcPts val="0"/>
              </a:spcAft>
              <a:buSzPts val="840"/>
              <a:buNone/>
              <a:defRPr sz="105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750"/>
              </a:spcBef>
              <a:spcAft>
                <a:spcPts val="0"/>
              </a:spcAft>
              <a:buSzPts val="840"/>
              <a:buNone/>
              <a:defRPr sz="105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750"/>
              </a:spcBef>
              <a:spcAft>
                <a:spcPts val="0"/>
              </a:spcAft>
              <a:buSzPts val="840"/>
              <a:buNone/>
              <a:defRPr sz="105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750"/>
              </a:spcBef>
              <a:spcAft>
                <a:spcPts val="0"/>
              </a:spcAft>
              <a:buSzPts val="840"/>
              <a:buNone/>
              <a:defRPr sz="105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4" name="Google Shape;104;p22"/>
          <p:cNvSpPr txBox="1"/>
          <p:nvPr>
            <p:ph idx="10" type="dt"/>
          </p:nvPr>
        </p:nvSpPr>
        <p:spPr>
          <a:xfrm>
            <a:off x="5403850" y="4531022"/>
            <a:ext cx="683954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22"/>
          <p:cNvSpPr txBox="1"/>
          <p:nvPr>
            <p:ph idx="11" type="ftr"/>
          </p:nvPr>
        </p:nvSpPr>
        <p:spPr>
          <a:xfrm>
            <a:off x="508001" y="4531022"/>
            <a:ext cx="4723209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22"/>
          <p:cNvSpPr txBox="1"/>
          <p:nvPr>
            <p:ph idx="12" type="sldNum"/>
          </p:nvPr>
        </p:nvSpPr>
        <p:spPr>
          <a:xfrm>
            <a:off x="6442998" y="4531022"/>
            <a:ext cx="512504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7" name="Google Shape;107;p22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000" u="none" cap="none" strike="noStrike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08" name="Google Shape;108;p22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000" u="none" cap="none" strike="noStrike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b="0" i="0" sz="1050" u="none" cap="none" strike="noStrike">
              <a:solidFill>
                <a:srgbClr val="BFE47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me Card">
  <p:cSld name="Name Card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3"/>
          <p:cNvSpPr txBox="1"/>
          <p:nvPr>
            <p:ph type="title"/>
          </p:nvPr>
        </p:nvSpPr>
        <p:spPr>
          <a:xfrm>
            <a:off x="508001" y="1448991"/>
            <a:ext cx="6447501" cy="194659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Trebuchet MS"/>
              <a:buNone/>
              <a:defRPr b="0" sz="33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23"/>
          <p:cNvSpPr txBox="1"/>
          <p:nvPr>
            <p:ph idx="1" type="body"/>
          </p:nvPr>
        </p:nvSpPr>
        <p:spPr>
          <a:xfrm>
            <a:off x="508001" y="3395586"/>
            <a:ext cx="6447501" cy="1135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750"/>
              </a:spcBef>
              <a:spcAft>
                <a:spcPts val="0"/>
              </a:spcAft>
              <a:buSzPts val="1080"/>
              <a:buNone/>
              <a:defRPr sz="1350">
                <a:solidFill>
                  <a:srgbClr val="3F3F3F"/>
                </a:solidFill>
              </a:defRPr>
            </a:lvl1pPr>
            <a:lvl2pPr indent="-228600" lvl="1" marL="914400" algn="l">
              <a:spcBef>
                <a:spcPts val="750"/>
              </a:spcBef>
              <a:spcAft>
                <a:spcPts val="0"/>
              </a:spcAft>
              <a:buSzPts val="1080"/>
              <a:buNone/>
              <a:defRPr sz="135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750"/>
              </a:spcBef>
              <a:spcAft>
                <a:spcPts val="0"/>
              </a:spcAft>
              <a:buSzPts val="960"/>
              <a:buNone/>
              <a:defRPr sz="12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750"/>
              </a:spcBef>
              <a:spcAft>
                <a:spcPts val="0"/>
              </a:spcAft>
              <a:buSzPts val="840"/>
              <a:buNone/>
              <a:defRPr sz="105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750"/>
              </a:spcBef>
              <a:spcAft>
                <a:spcPts val="0"/>
              </a:spcAft>
              <a:buSzPts val="840"/>
              <a:buNone/>
              <a:defRPr sz="105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750"/>
              </a:spcBef>
              <a:spcAft>
                <a:spcPts val="0"/>
              </a:spcAft>
              <a:buSzPts val="840"/>
              <a:buNone/>
              <a:defRPr sz="105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750"/>
              </a:spcBef>
              <a:spcAft>
                <a:spcPts val="0"/>
              </a:spcAft>
              <a:buSzPts val="840"/>
              <a:buNone/>
              <a:defRPr sz="105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750"/>
              </a:spcBef>
              <a:spcAft>
                <a:spcPts val="0"/>
              </a:spcAft>
              <a:buSzPts val="840"/>
              <a:buNone/>
              <a:defRPr sz="105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750"/>
              </a:spcBef>
              <a:spcAft>
                <a:spcPts val="0"/>
              </a:spcAft>
              <a:buSzPts val="840"/>
              <a:buNone/>
              <a:defRPr sz="105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2" name="Google Shape;112;p23"/>
          <p:cNvSpPr txBox="1"/>
          <p:nvPr>
            <p:ph idx="10" type="dt"/>
          </p:nvPr>
        </p:nvSpPr>
        <p:spPr>
          <a:xfrm>
            <a:off x="5403850" y="4531022"/>
            <a:ext cx="683954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23"/>
          <p:cNvSpPr txBox="1"/>
          <p:nvPr>
            <p:ph idx="11" type="ftr"/>
          </p:nvPr>
        </p:nvSpPr>
        <p:spPr>
          <a:xfrm>
            <a:off x="508001" y="4531022"/>
            <a:ext cx="4723209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23"/>
          <p:cNvSpPr txBox="1"/>
          <p:nvPr>
            <p:ph idx="12" type="sldNum"/>
          </p:nvPr>
        </p:nvSpPr>
        <p:spPr>
          <a:xfrm>
            <a:off x="6442998" y="4531022"/>
            <a:ext cx="512504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Name Card">
  <p:cSld name="Quote Name Card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4"/>
          <p:cNvSpPr txBox="1"/>
          <p:nvPr>
            <p:ph type="title"/>
          </p:nvPr>
        </p:nvSpPr>
        <p:spPr>
          <a:xfrm>
            <a:off x="698500" y="457200"/>
            <a:ext cx="6070601" cy="22669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Trebuchet MS"/>
              <a:buNone/>
              <a:defRPr b="0" sz="33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24"/>
          <p:cNvSpPr txBox="1"/>
          <p:nvPr>
            <p:ph idx="1" type="body"/>
          </p:nvPr>
        </p:nvSpPr>
        <p:spPr>
          <a:xfrm>
            <a:off x="507999" y="3009900"/>
            <a:ext cx="6447502" cy="3856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750"/>
              </a:spcBef>
              <a:spcAft>
                <a:spcPts val="0"/>
              </a:spcAft>
              <a:buSzPts val="1440"/>
              <a:buFont typeface="Trebuchet MS"/>
              <a:buNone/>
              <a:defRPr sz="1800">
                <a:solidFill>
                  <a:srgbClr val="3F3F3F"/>
                </a:solidFill>
              </a:defRPr>
            </a:lvl1pPr>
            <a:lvl2pPr indent="-228600" lvl="1" marL="914400" algn="l">
              <a:spcBef>
                <a:spcPts val="750"/>
              </a:spcBef>
              <a:spcAft>
                <a:spcPts val="0"/>
              </a:spcAft>
              <a:buSzPts val="960"/>
              <a:buFont typeface="Trebuchet MS"/>
              <a:buNone/>
              <a:defRPr/>
            </a:lvl2pPr>
            <a:lvl3pPr indent="-228600" lvl="2" marL="1371600" algn="l">
              <a:spcBef>
                <a:spcPts val="750"/>
              </a:spcBef>
              <a:spcAft>
                <a:spcPts val="0"/>
              </a:spcAft>
              <a:buSzPts val="840"/>
              <a:buFont typeface="Trebuchet MS"/>
              <a:buNone/>
              <a:defRPr/>
            </a:lvl3pPr>
            <a:lvl4pPr indent="-228600" lvl="3" marL="1828800" algn="l">
              <a:spcBef>
                <a:spcPts val="750"/>
              </a:spcBef>
              <a:spcAft>
                <a:spcPts val="0"/>
              </a:spcAft>
              <a:buSzPts val="720"/>
              <a:buFont typeface="Trebuchet MS"/>
              <a:buNone/>
              <a:defRPr/>
            </a:lvl4pPr>
            <a:lvl5pPr indent="-228600" lvl="4" marL="2286000" algn="l">
              <a:spcBef>
                <a:spcPts val="750"/>
              </a:spcBef>
              <a:spcAft>
                <a:spcPts val="0"/>
              </a:spcAft>
              <a:buSzPts val="720"/>
              <a:buFont typeface="Trebuchet MS"/>
              <a:buNone/>
              <a:defRPr/>
            </a:lvl5pPr>
            <a:lvl6pPr indent="-320039" lvl="5" marL="2743200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18" name="Google Shape;118;p24"/>
          <p:cNvSpPr txBox="1"/>
          <p:nvPr>
            <p:ph idx="2" type="body"/>
          </p:nvPr>
        </p:nvSpPr>
        <p:spPr>
          <a:xfrm>
            <a:off x="508001" y="3395586"/>
            <a:ext cx="6447501" cy="1135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750"/>
              </a:spcBef>
              <a:spcAft>
                <a:spcPts val="0"/>
              </a:spcAft>
              <a:buSzPts val="1080"/>
              <a:buNone/>
              <a:defRPr sz="1350">
                <a:solidFill>
                  <a:srgbClr val="7F7F7F"/>
                </a:solidFill>
              </a:defRPr>
            </a:lvl1pPr>
            <a:lvl2pPr indent="-228600" lvl="1" marL="914400" algn="l">
              <a:spcBef>
                <a:spcPts val="750"/>
              </a:spcBef>
              <a:spcAft>
                <a:spcPts val="0"/>
              </a:spcAft>
              <a:buSzPts val="1080"/>
              <a:buNone/>
              <a:defRPr sz="135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750"/>
              </a:spcBef>
              <a:spcAft>
                <a:spcPts val="0"/>
              </a:spcAft>
              <a:buSzPts val="960"/>
              <a:buNone/>
              <a:defRPr sz="12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750"/>
              </a:spcBef>
              <a:spcAft>
                <a:spcPts val="0"/>
              </a:spcAft>
              <a:buSzPts val="840"/>
              <a:buNone/>
              <a:defRPr sz="105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750"/>
              </a:spcBef>
              <a:spcAft>
                <a:spcPts val="0"/>
              </a:spcAft>
              <a:buSzPts val="840"/>
              <a:buNone/>
              <a:defRPr sz="105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750"/>
              </a:spcBef>
              <a:spcAft>
                <a:spcPts val="0"/>
              </a:spcAft>
              <a:buSzPts val="840"/>
              <a:buNone/>
              <a:defRPr sz="105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750"/>
              </a:spcBef>
              <a:spcAft>
                <a:spcPts val="0"/>
              </a:spcAft>
              <a:buSzPts val="840"/>
              <a:buNone/>
              <a:defRPr sz="105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750"/>
              </a:spcBef>
              <a:spcAft>
                <a:spcPts val="0"/>
              </a:spcAft>
              <a:buSzPts val="840"/>
              <a:buNone/>
              <a:defRPr sz="105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750"/>
              </a:spcBef>
              <a:spcAft>
                <a:spcPts val="0"/>
              </a:spcAft>
              <a:buSzPts val="840"/>
              <a:buNone/>
              <a:defRPr sz="105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9" name="Google Shape;119;p24"/>
          <p:cNvSpPr txBox="1"/>
          <p:nvPr>
            <p:ph idx="10" type="dt"/>
          </p:nvPr>
        </p:nvSpPr>
        <p:spPr>
          <a:xfrm>
            <a:off x="5403850" y="4531022"/>
            <a:ext cx="683954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24"/>
          <p:cNvSpPr txBox="1"/>
          <p:nvPr>
            <p:ph idx="11" type="ftr"/>
          </p:nvPr>
        </p:nvSpPr>
        <p:spPr>
          <a:xfrm>
            <a:off x="508001" y="4531022"/>
            <a:ext cx="4723209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24"/>
          <p:cNvSpPr txBox="1"/>
          <p:nvPr>
            <p:ph idx="12" type="sldNum"/>
          </p:nvPr>
        </p:nvSpPr>
        <p:spPr>
          <a:xfrm>
            <a:off x="6442998" y="4531022"/>
            <a:ext cx="512504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2" name="Google Shape;122;p24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000" u="none" cap="none" strike="noStrike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23" name="Google Shape;123;p24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000" u="none" cap="none" strike="noStrike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rue or False">
  <p:cSld name="True or False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5"/>
          <p:cNvSpPr txBox="1"/>
          <p:nvPr>
            <p:ph type="title"/>
          </p:nvPr>
        </p:nvSpPr>
        <p:spPr>
          <a:xfrm>
            <a:off x="514350" y="457200"/>
            <a:ext cx="6441152" cy="22669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Trebuchet MS"/>
              <a:buNone/>
              <a:defRPr b="0" sz="33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25"/>
          <p:cNvSpPr txBox="1"/>
          <p:nvPr>
            <p:ph idx="1" type="body"/>
          </p:nvPr>
        </p:nvSpPr>
        <p:spPr>
          <a:xfrm>
            <a:off x="507999" y="3009900"/>
            <a:ext cx="6447502" cy="3856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750"/>
              </a:spcBef>
              <a:spcAft>
                <a:spcPts val="0"/>
              </a:spcAft>
              <a:buSzPts val="1440"/>
              <a:buFont typeface="Trebuchet MS"/>
              <a:buNone/>
              <a:defRPr sz="18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750"/>
              </a:spcBef>
              <a:spcAft>
                <a:spcPts val="0"/>
              </a:spcAft>
              <a:buSzPts val="960"/>
              <a:buFont typeface="Trebuchet MS"/>
              <a:buNone/>
              <a:defRPr/>
            </a:lvl2pPr>
            <a:lvl3pPr indent="-228600" lvl="2" marL="1371600" algn="l">
              <a:spcBef>
                <a:spcPts val="750"/>
              </a:spcBef>
              <a:spcAft>
                <a:spcPts val="0"/>
              </a:spcAft>
              <a:buSzPts val="840"/>
              <a:buFont typeface="Trebuchet MS"/>
              <a:buNone/>
              <a:defRPr/>
            </a:lvl3pPr>
            <a:lvl4pPr indent="-228600" lvl="3" marL="1828800" algn="l">
              <a:spcBef>
                <a:spcPts val="750"/>
              </a:spcBef>
              <a:spcAft>
                <a:spcPts val="0"/>
              </a:spcAft>
              <a:buSzPts val="720"/>
              <a:buFont typeface="Trebuchet MS"/>
              <a:buNone/>
              <a:defRPr/>
            </a:lvl4pPr>
            <a:lvl5pPr indent="-228600" lvl="4" marL="2286000" algn="l">
              <a:spcBef>
                <a:spcPts val="750"/>
              </a:spcBef>
              <a:spcAft>
                <a:spcPts val="0"/>
              </a:spcAft>
              <a:buSzPts val="720"/>
              <a:buFont typeface="Trebuchet MS"/>
              <a:buNone/>
              <a:defRPr/>
            </a:lvl5pPr>
            <a:lvl6pPr indent="-320039" lvl="5" marL="2743200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27" name="Google Shape;127;p25"/>
          <p:cNvSpPr txBox="1"/>
          <p:nvPr>
            <p:ph idx="2" type="body"/>
          </p:nvPr>
        </p:nvSpPr>
        <p:spPr>
          <a:xfrm>
            <a:off x="508001" y="3395586"/>
            <a:ext cx="6447501" cy="1135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750"/>
              </a:spcBef>
              <a:spcAft>
                <a:spcPts val="0"/>
              </a:spcAft>
              <a:buSzPts val="1080"/>
              <a:buNone/>
              <a:defRPr sz="1350">
                <a:solidFill>
                  <a:srgbClr val="7F7F7F"/>
                </a:solidFill>
              </a:defRPr>
            </a:lvl1pPr>
            <a:lvl2pPr indent="-228600" lvl="1" marL="914400" algn="l">
              <a:spcBef>
                <a:spcPts val="750"/>
              </a:spcBef>
              <a:spcAft>
                <a:spcPts val="0"/>
              </a:spcAft>
              <a:buSzPts val="1080"/>
              <a:buNone/>
              <a:defRPr sz="135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750"/>
              </a:spcBef>
              <a:spcAft>
                <a:spcPts val="0"/>
              </a:spcAft>
              <a:buSzPts val="960"/>
              <a:buNone/>
              <a:defRPr sz="12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750"/>
              </a:spcBef>
              <a:spcAft>
                <a:spcPts val="0"/>
              </a:spcAft>
              <a:buSzPts val="840"/>
              <a:buNone/>
              <a:defRPr sz="105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750"/>
              </a:spcBef>
              <a:spcAft>
                <a:spcPts val="0"/>
              </a:spcAft>
              <a:buSzPts val="840"/>
              <a:buNone/>
              <a:defRPr sz="105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750"/>
              </a:spcBef>
              <a:spcAft>
                <a:spcPts val="0"/>
              </a:spcAft>
              <a:buSzPts val="840"/>
              <a:buNone/>
              <a:defRPr sz="105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750"/>
              </a:spcBef>
              <a:spcAft>
                <a:spcPts val="0"/>
              </a:spcAft>
              <a:buSzPts val="840"/>
              <a:buNone/>
              <a:defRPr sz="105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750"/>
              </a:spcBef>
              <a:spcAft>
                <a:spcPts val="0"/>
              </a:spcAft>
              <a:buSzPts val="840"/>
              <a:buNone/>
              <a:defRPr sz="105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750"/>
              </a:spcBef>
              <a:spcAft>
                <a:spcPts val="0"/>
              </a:spcAft>
              <a:buSzPts val="840"/>
              <a:buNone/>
              <a:defRPr sz="105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28" name="Google Shape;128;p25"/>
          <p:cNvSpPr txBox="1"/>
          <p:nvPr>
            <p:ph idx="10" type="dt"/>
          </p:nvPr>
        </p:nvSpPr>
        <p:spPr>
          <a:xfrm>
            <a:off x="5403850" y="4531022"/>
            <a:ext cx="683954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25"/>
          <p:cNvSpPr txBox="1"/>
          <p:nvPr>
            <p:ph idx="11" type="ftr"/>
          </p:nvPr>
        </p:nvSpPr>
        <p:spPr>
          <a:xfrm>
            <a:off x="508001" y="4531022"/>
            <a:ext cx="4723209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25"/>
          <p:cNvSpPr txBox="1"/>
          <p:nvPr>
            <p:ph idx="12" type="sldNum"/>
          </p:nvPr>
        </p:nvSpPr>
        <p:spPr>
          <a:xfrm>
            <a:off x="6442998" y="4531022"/>
            <a:ext cx="512504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6"/>
          <p:cNvSpPr txBox="1"/>
          <p:nvPr>
            <p:ph type="title"/>
          </p:nvPr>
        </p:nvSpPr>
        <p:spPr>
          <a:xfrm>
            <a:off x="508001" y="457200"/>
            <a:ext cx="6447501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26"/>
          <p:cNvSpPr txBox="1"/>
          <p:nvPr>
            <p:ph idx="1" type="body"/>
          </p:nvPr>
        </p:nvSpPr>
        <p:spPr>
          <a:xfrm rot="5400000">
            <a:off x="2276462" y="-148019"/>
            <a:ext cx="2910580" cy="64475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34" name="Google Shape;134;p26"/>
          <p:cNvSpPr txBox="1"/>
          <p:nvPr>
            <p:ph idx="10" type="dt"/>
          </p:nvPr>
        </p:nvSpPr>
        <p:spPr>
          <a:xfrm>
            <a:off x="5403850" y="4531022"/>
            <a:ext cx="683954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26"/>
          <p:cNvSpPr txBox="1"/>
          <p:nvPr>
            <p:ph idx="11" type="ftr"/>
          </p:nvPr>
        </p:nvSpPr>
        <p:spPr>
          <a:xfrm>
            <a:off x="508001" y="4531022"/>
            <a:ext cx="4723209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26"/>
          <p:cNvSpPr txBox="1"/>
          <p:nvPr>
            <p:ph idx="12" type="sldNum"/>
          </p:nvPr>
        </p:nvSpPr>
        <p:spPr>
          <a:xfrm>
            <a:off x="6442998" y="4531022"/>
            <a:ext cx="512504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7"/>
          <p:cNvSpPr txBox="1"/>
          <p:nvPr>
            <p:ph type="title"/>
          </p:nvPr>
        </p:nvSpPr>
        <p:spPr>
          <a:xfrm rot="5400000">
            <a:off x="4495739" y="1937215"/>
            <a:ext cx="3938588" cy="97855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27"/>
          <p:cNvSpPr txBox="1"/>
          <p:nvPr>
            <p:ph idx="1" type="body"/>
          </p:nvPr>
        </p:nvSpPr>
        <p:spPr>
          <a:xfrm rot="5400000">
            <a:off x="1186264" y="-221063"/>
            <a:ext cx="3938588" cy="5295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40" name="Google Shape;140;p27"/>
          <p:cNvSpPr txBox="1"/>
          <p:nvPr>
            <p:ph idx="10" type="dt"/>
          </p:nvPr>
        </p:nvSpPr>
        <p:spPr>
          <a:xfrm>
            <a:off x="5403850" y="4531022"/>
            <a:ext cx="683954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p27"/>
          <p:cNvSpPr txBox="1"/>
          <p:nvPr>
            <p:ph idx="11" type="ftr"/>
          </p:nvPr>
        </p:nvSpPr>
        <p:spPr>
          <a:xfrm>
            <a:off x="508001" y="4531022"/>
            <a:ext cx="4723209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27"/>
          <p:cNvSpPr txBox="1"/>
          <p:nvPr>
            <p:ph idx="12" type="sldNum"/>
          </p:nvPr>
        </p:nvSpPr>
        <p:spPr>
          <a:xfrm>
            <a:off x="6442998" y="4531022"/>
            <a:ext cx="512504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2"/>
          <p:cNvSpPr txBox="1"/>
          <p:nvPr>
            <p:ph type="title"/>
          </p:nvPr>
        </p:nvSpPr>
        <p:spPr>
          <a:xfrm>
            <a:off x="508001" y="457200"/>
            <a:ext cx="6447501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Trebuchet MS"/>
              <a:buNone/>
              <a:defRPr sz="27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2"/>
          <p:cNvSpPr txBox="1"/>
          <p:nvPr>
            <p:ph idx="1" type="body"/>
          </p:nvPr>
        </p:nvSpPr>
        <p:spPr>
          <a:xfrm>
            <a:off x="508001" y="1620442"/>
            <a:ext cx="6447501" cy="29105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42" name="Google Shape;42;p12"/>
          <p:cNvSpPr txBox="1"/>
          <p:nvPr>
            <p:ph idx="10" type="dt"/>
          </p:nvPr>
        </p:nvSpPr>
        <p:spPr>
          <a:xfrm>
            <a:off x="5403850" y="4531022"/>
            <a:ext cx="683954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2"/>
          <p:cNvSpPr txBox="1"/>
          <p:nvPr>
            <p:ph idx="11" type="ftr"/>
          </p:nvPr>
        </p:nvSpPr>
        <p:spPr>
          <a:xfrm>
            <a:off x="508001" y="4531022"/>
            <a:ext cx="4723209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2"/>
          <p:cNvSpPr txBox="1"/>
          <p:nvPr>
            <p:ph idx="12" type="sldNum"/>
          </p:nvPr>
        </p:nvSpPr>
        <p:spPr>
          <a:xfrm>
            <a:off x="6442998" y="4531022"/>
            <a:ext cx="512504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3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Trebuchet MS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/>
            </a:lvl9pPr>
          </a:lstStyle>
          <a:p/>
        </p:txBody>
      </p:sp>
      <p:sp>
        <p:nvSpPr>
          <p:cNvPr id="47" name="Google Shape;47;p13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8" name="Google Shape;48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b="0" i="0" sz="675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b="0" i="0" sz="675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b="0" i="0" sz="675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b="0" i="0" sz="675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b="0" i="0" sz="675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b="0" i="0" sz="675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b="0" i="0" sz="675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b="0" i="0" sz="675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b="0" i="0" sz="675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4"/>
          <p:cNvSpPr txBox="1"/>
          <p:nvPr>
            <p:ph type="title"/>
          </p:nvPr>
        </p:nvSpPr>
        <p:spPr>
          <a:xfrm>
            <a:off x="508001" y="457200"/>
            <a:ext cx="6447501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4"/>
          <p:cNvSpPr txBox="1"/>
          <p:nvPr>
            <p:ph idx="10" type="dt"/>
          </p:nvPr>
        </p:nvSpPr>
        <p:spPr>
          <a:xfrm>
            <a:off x="5403850" y="4531022"/>
            <a:ext cx="683954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4"/>
          <p:cNvSpPr txBox="1"/>
          <p:nvPr>
            <p:ph idx="11" type="ftr"/>
          </p:nvPr>
        </p:nvSpPr>
        <p:spPr>
          <a:xfrm>
            <a:off x="508001" y="4531022"/>
            <a:ext cx="4723209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4"/>
          <p:cNvSpPr txBox="1"/>
          <p:nvPr>
            <p:ph idx="12" type="sldNum"/>
          </p:nvPr>
        </p:nvSpPr>
        <p:spPr>
          <a:xfrm>
            <a:off x="6442998" y="4531022"/>
            <a:ext cx="512504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5"/>
          <p:cNvSpPr txBox="1"/>
          <p:nvPr>
            <p:ph type="title"/>
          </p:nvPr>
        </p:nvSpPr>
        <p:spPr>
          <a:xfrm>
            <a:off x="508001" y="2025651"/>
            <a:ext cx="6447501" cy="136993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Trebuchet MS"/>
              <a:buNone/>
              <a:defRPr b="0" sz="3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5"/>
          <p:cNvSpPr txBox="1"/>
          <p:nvPr>
            <p:ph idx="1" type="body"/>
          </p:nvPr>
        </p:nvSpPr>
        <p:spPr>
          <a:xfrm>
            <a:off x="508001" y="3395586"/>
            <a:ext cx="6447501" cy="64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750"/>
              </a:spcBef>
              <a:spcAft>
                <a:spcPts val="0"/>
              </a:spcAft>
              <a:buSzPts val="1200"/>
              <a:buNone/>
              <a:defRPr sz="1500">
                <a:solidFill>
                  <a:srgbClr val="7F7F7F"/>
                </a:solidFill>
              </a:defRPr>
            </a:lvl1pPr>
            <a:lvl2pPr indent="-228600" lvl="1" marL="914400" algn="l">
              <a:spcBef>
                <a:spcPts val="750"/>
              </a:spcBef>
              <a:spcAft>
                <a:spcPts val="0"/>
              </a:spcAft>
              <a:buSzPts val="1080"/>
              <a:buNone/>
              <a:defRPr sz="135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750"/>
              </a:spcBef>
              <a:spcAft>
                <a:spcPts val="0"/>
              </a:spcAft>
              <a:buSzPts val="960"/>
              <a:buNone/>
              <a:defRPr sz="12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750"/>
              </a:spcBef>
              <a:spcAft>
                <a:spcPts val="0"/>
              </a:spcAft>
              <a:buSzPts val="840"/>
              <a:buNone/>
              <a:defRPr sz="105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750"/>
              </a:spcBef>
              <a:spcAft>
                <a:spcPts val="0"/>
              </a:spcAft>
              <a:buSzPts val="840"/>
              <a:buNone/>
              <a:defRPr sz="105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750"/>
              </a:spcBef>
              <a:spcAft>
                <a:spcPts val="0"/>
              </a:spcAft>
              <a:buSzPts val="840"/>
              <a:buNone/>
              <a:defRPr sz="105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750"/>
              </a:spcBef>
              <a:spcAft>
                <a:spcPts val="0"/>
              </a:spcAft>
              <a:buSzPts val="840"/>
              <a:buNone/>
              <a:defRPr sz="105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750"/>
              </a:spcBef>
              <a:spcAft>
                <a:spcPts val="0"/>
              </a:spcAft>
              <a:buSzPts val="840"/>
              <a:buNone/>
              <a:defRPr sz="105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750"/>
              </a:spcBef>
              <a:spcAft>
                <a:spcPts val="0"/>
              </a:spcAft>
              <a:buSzPts val="840"/>
              <a:buNone/>
              <a:defRPr sz="105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7" name="Google Shape;57;p15"/>
          <p:cNvSpPr txBox="1"/>
          <p:nvPr>
            <p:ph idx="10" type="dt"/>
          </p:nvPr>
        </p:nvSpPr>
        <p:spPr>
          <a:xfrm>
            <a:off x="5403850" y="4531022"/>
            <a:ext cx="683954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5"/>
          <p:cNvSpPr txBox="1"/>
          <p:nvPr>
            <p:ph idx="11" type="ftr"/>
          </p:nvPr>
        </p:nvSpPr>
        <p:spPr>
          <a:xfrm>
            <a:off x="508001" y="4531022"/>
            <a:ext cx="4723209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5"/>
          <p:cNvSpPr txBox="1"/>
          <p:nvPr>
            <p:ph idx="12" type="sldNum"/>
          </p:nvPr>
        </p:nvSpPr>
        <p:spPr>
          <a:xfrm>
            <a:off x="6442998" y="4531022"/>
            <a:ext cx="512504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6"/>
          <p:cNvSpPr txBox="1"/>
          <p:nvPr>
            <p:ph type="title"/>
          </p:nvPr>
        </p:nvSpPr>
        <p:spPr>
          <a:xfrm>
            <a:off x="508001" y="457200"/>
            <a:ext cx="6447501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6"/>
          <p:cNvSpPr txBox="1"/>
          <p:nvPr>
            <p:ph idx="1" type="body"/>
          </p:nvPr>
        </p:nvSpPr>
        <p:spPr>
          <a:xfrm>
            <a:off x="508001" y="1620442"/>
            <a:ext cx="3138026" cy="29105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63" name="Google Shape;63;p16"/>
          <p:cNvSpPr txBox="1"/>
          <p:nvPr>
            <p:ph idx="2" type="body"/>
          </p:nvPr>
        </p:nvSpPr>
        <p:spPr>
          <a:xfrm>
            <a:off x="3817477" y="1620442"/>
            <a:ext cx="3138026" cy="29105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64" name="Google Shape;64;p16"/>
          <p:cNvSpPr txBox="1"/>
          <p:nvPr>
            <p:ph idx="10" type="dt"/>
          </p:nvPr>
        </p:nvSpPr>
        <p:spPr>
          <a:xfrm>
            <a:off x="5403850" y="4531022"/>
            <a:ext cx="683954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6"/>
          <p:cNvSpPr txBox="1"/>
          <p:nvPr>
            <p:ph idx="11" type="ftr"/>
          </p:nvPr>
        </p:nvSpPr>
        <p:spPr>
          <a:xfrm>
            <a:off x="508001" y="4531022"/>
            <a:ext cx="4723209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6"/>
          <p:cNvSpPr txBox="1"/>
          <p:nvPr>
            <p:ph idx="12" type="sldNum"/>
          </p:nvPr>
        </p:nvSpPr>
        <p:spPr>
          <a:xfrm>
            <a:off x="6442998" y="4531022"/>
            <a:ext cx="512504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7"/>
          <p:cNvSpPr txBox="1"/>
          <p:nvPr>
            <p:ph type="title"/>
          </p:nvPr>
        </p:nvSpPr>
        <p:spPr>
          <a:xfrm>
            <a:off x="508001" y="457200"/>
            <a:ext cx="6447501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Trebuchet MS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7"/>
          <p:cNvSpPr txBox="1"/>
          <p:nvPr>
            <p:ph idx="1" type="body"/>
          </p:nvPr>
        </p:nvSpPr>
        <p:spPr>
          <a:xfrm>
            <a:off x="506809" y="1620737"/>
            <a:ext cx="3139217" cy="43219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750"/>
              </a:spcBef>
              <a:spcAft>
                <a:spcPts val="0"/>
              </a:spcAft>
              <a:buSzPts val="1440"/>
              <a:buNone/>
              <a:defRPr b="0" sz="1800"/>
            </a:lvl1pPr>
            <a:lvl2pPr indent="-228600" lvl="1" marL="914400" algn="l">
              <a:spcBef>
                <a:spcPts val="750"/>
              </a:spcBef>
              <a:spcAft>
                <a:spcPts val="0"/>
              </a:spcAft>
              <a:buSzPts val="1200"/>
              <a:buNone/>
              <a:defRPr b="1" sz="1500"/>
            </a:lvl2pPr>
            <a:lvl3pPr indent="-228600" lvl="2" marL="1371600" algn="l">
              <a:spcBef>
                <a:spcPts val="750"/>
              </a:spcBef>
              <a:spcAft>
                <a:spcPts val="0"/>
              </a:spcAft>
              <a:buSzPts val="1080"/>
              <a:buNone/>
              <a:defRPr b="1" sz="1350"/>
            </a:lvl3pPr>
            <a:lvl4pPr indent="-228600" lvl="3" marL="1828800" algn="l">
              <a:spcBef>
                <a:spcPts val="750"/>
              </a:spcBef>
              <a:spcAft>
                <a:spcPts val="0"/>
              </a:spcAft>
              <a:buSzPts val="960"/>
              <a:buNone/>
              <a:defRPr b="1" sz="1200"/>
            </a:lvl4pPr>
            <a:lvl5pPr indent="-228600" lvl="4" marL="2286000" algn="l">
              <a:spcBef>
                <a:spcPts val="750"/>
              </a:spcBef>
              <a:spcAft>
                <a:spcPts val="0"/>
              </a:spcAft>
              <a:buSzPts val="960"/>
              <a:buNone/>
              <a:defRPr b="1" sz="1200"/>
            </a:lvl5pPr>
            <a:lvl6pPr indent="-228600" lvl="5" marL="2743200" algn="l">
              <a:spcBef>
                <a:spcPts val="750"/>
              </a:spcBef>
              <a:spcAft>
                <a:spcPts val="0"/>
              </a:spcAft>
              <a:buSzPts val="960"/>
              <a:buNone/>
              <a:defRPr b="1" sz="1200"/>
            </a:lvl6pPr>
            <a:lvl7pPr indent="-228600" lvl="6" marL="3200400" algn="l">
              <a:spcBef>
                <a:spcPts val="750"/>
              </a:spcBef>
              <a:spcAft>
                <a:spcPts val="0"/>
              </a:spcAft>
              <a:buSzPts val="960"/>
              <a:buNone/>
              <a:defRPr b="1" sz="1200"/>
            </a:lvl7pPr>
            <a:lvl8pPr indent="-228600" lvl="7" marL="3657600" algn="l">
              <a:spcBef>
                <a:spcPts val="750"/>
              </a:spcBef>
              <a:spcAft>
                <a:spcPts val="0"/>
              </a:spcAft>
              <a:buSzPts val="960"/>
              <a:buNone/>
              <a:defRPr b="1" sz="1200"/>
            </a:lvl8pPr>
            <a:lvl9pPr indent="-228600" lvl="8" marL="4114800" algn="l">
              <a:spcBef>
                <a:spcPts val="750"/>
              </a:spcBef>
              <a:spcAft>
                <a:spcPts val="0"/>
              </a:spcAft>
              <a:buSzPts val="960"/>
              <a:buNone/>
              <a:defRPr b="1" sz="1200"/>
            </a:lvl9pPr>
          </a:lstStyle>
          <a:p/>
        </p:txBody>
      </p:sp>
      <p:sp>
        <p:nvSpPr>
          <p:cNvPr id="70" name="Google Shape;70;p17"/>
          <p:cNvSpPr txBox="1"/>
          <p:nvPr>
            <p:ph idx="2" type="body"/>
          </p:nvPr>
        </p:nvSpPr>
        <p:spPr>
          <a:xfrm>
            <a:off x="506809" y="2052934"/>
            <a:ext cx="3139217" cy="24780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71" name="Google Shape;71;p17"/>
          <p:cNvSpPr txBox="1"/>
          <p:nvPr>
            <p:ph idx="3" type="body"/>
          </p:nvPr>
        </p:nvSpPr>
        <p:spPr>
          <a:xfrm>
            <a:off x="3816287" y="1620737"/>
            <a:ext cx="3139214" cy="43219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750"/>
              </a:spcBef>
              <a:spcAft>
                <a:spcPts val="0"/>
              </a:spcAft>
              <a:buSzPts val="1440"/>
              <a:buNone/>
              <a:defRPr b="0" sz="1800"/>
            </a:lvl1pPr>
            <a:lvl2pPr indent="-228600" lvl="1" marL="914400" algn="l">
              <a:spcBef>
                <a:spcPts val="750"/>
              </a:spcBef>
              <a:spcAft>
                <a:spcPts val="0"/>
              </a:spcAft>
              <a:buSzPts val="1200"/>
              <a:buNone/>
              <a:defRPr b="1" sz="1500"/>
            </a:lvl2pPr>
            <a:lvl3pPr indent="-228600" lvl="2" marL="1371600" algn="l">
              <a:spcBef>
                <a:spcPts val="750"/>
              </a:spcBef>
              <a:spcAft>
                <a:spcPts val="0"/>
              </a:spcAft>
              <a:buSzPts val="1080"/>
              <a:buNone/>
              <a:defRPr b="1" sz="1350"/>
            </a:lvl3pPr>
            <a:lvl4pPr indent="-228600" lvl="3" marL="1828800" algn="l">
              <a:spcBef>
                <a:spcPts val="750"/>
              </a:spcBef>
              <a:spcAft>
                <a:spcPts val="0"/>
              </a:spcAft>
              <a:buSzPts val="960"/>
              <a:buNone/>
              <a:defRPr b="1" sz="1200"/>
            </a:lvl4pPr>
            <a:lvl5pPr indent="-228600" lvl="4" marL="2286000" algn="l">
              <a:spcBef>
                <a:spcPts val="750"/>
              </a:spcBef>
              <a:spcAft>
                <a:spcPts val="0"/>
              </a:spcAft>
              <a:buSzPts val="960"/>
              <a:buNone/>
              <a:defRPr b="1" sz="1200"/>
            </a:lvl5pPr>
            <a:lvl6pPr indent="-228600" lvl="5" marL="2743200" algn="l">
              <a:spcBef>
                <a:spcPts val="750"/>
              </a:spcBef>
              <a:spcAft>
                <a:spcPts val="0"/>
              </a:spcAft>
              <a:buSzPts val="960"/>
              <a:buNone/>
              <a:defRPr b="1" sz="1200"/>
            </a:lvl6pPr>
            <a:lvl7pPr indent="-228600" lvl="6" marL="3200400" algn="l">
              <a:spcBef>
                <a:spcPts val="750"/>
              </a:spcBef>
              <a:spcAft>
                <a:spcPts val="0"/>
              </a:spcAft>
              <a:buSzPts val="960"/>
              <a:buNone/>
              <a:defRPr b="1" sz="1200"/>
            </a:lvl7pPr>
            <a:lvl8pPr indent="-228600" lvl="7" marL="3657600" algn="l">
              <a:spcBef>
                <a:spcPts val="750"/>
              </a:spcBef>
              <a:spcAft>
                <a:spcPts val="0"/>
              </a:spcAft>
              <a:buSzPts val="960"/>
              <a:buNone/>
              <a:defRPr b="1" sz="1200"/>
            </a:lvl8pPr>
            <a:lvl9pPr indent="-228600" lvl="8" marL="4114800" algn="l">
              <a:spcBef>
                <a:spcPts val="750"/>
              </a:spcBef>
              <a:spcAft>
                <a:spcPts val="0"/>
              </a:spcAft>
              <a:buSzPts val="960"/>
              <a:buNone/>
              <a:defRPr b="1" sz="1200"/>
            </a:lvl9pPr>
          </a:lstStyle>
          <a:p/>
        </p:txBody>
      </p:sp>
      <p:sp>
        <p:nvSpPr>
          <p:cNvPr id="72" name="Google Shape;72;p17"/>
          <p:cNvSpPr txBox="1"/>
          <p:nvPr>
            <p:ph idx="4" type="body"/>
          </p:nvPr>
        </p:nvSpPr>
        <p:spPr>
          <a:xfrm>
            <a:off x="3816288" y="2052934"/>
            <a:ext cx="3139213" cy="24780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73" name="Google Shape;73;p17"/>
          <p:cNvSpPr txBox="1"/>
          <p:nvPr>
            <p:ph idx="10" type="dt"/>
          </p:nvPr>
        </p:nvSpPr>
        <p:spPr>
          <a:xfrm>
            <a:off x="5403850" y="4531022"/>
            <a:ext cx="683954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7"/>
          <p:cNvSpPr txBox="1"/>
          <p:nvPr>
            <p:ph idx="11" type="ftr"/>
          </p:nvPr>
        </p:nvSpPr>
        <p:spPr>
          <a:xfrm>
            <a:off x="508001" y="4531022"/>
            <a:ext cx="4723209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7"/>
          <p:cNvSpPr txBox="1"/>
          <p:nvPr>
            <p:ph idx="12" type="sldNum"/>
          </p:nvPr>
        </p:nvSpPr>
        <p:spPr>
          <a:xfrm>
            <a:off x="6442998" y="4531022"/>
            <a:ext cx="512504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8"/>
          <p:cNvSpPr txBox="1"/>
          <p:nvPr>
            <p:ph idx="10" type="dt"/>
          </p:nvPr>
        </p:nvSpPr>
        <p:spPr>
          <a:xfrm>
            <a:off x="5403850" y="4531022"/>
            <a:ext cx="683954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8"/>
          <p:cNvSpPr txBox="1"/>
          <p:nvPr>
            <p:ph idx="11" type="ftr"/>
          </p:nvPr>
        </p:nvSpPr>
        <p:spPr>
          <a:xfrm>
            <a:off x="508001" y="4531022"/>
            <a:ext cx="4723209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8"/>
          <p:cNvSpPr txBox="1"/>
          <p:nvPr>
            <p:ph idx="12" type="sldNum"/>
          </p:nvPr>
        </p:nvSpPr>
        <p:spPr>
          <a:xfrm>
            <a:off x="6442998" y="4531022"/>
            <a:ext cx="512504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9"/>
          <p:cNvSpPr txBox="1"/>
          <p:nvPr>
            <p:ph type="title"/>
          </p:nvPr>
        </p:nvSpPr>
        <p:spPr>
          <a:xfrm>
            <a:off x="508001" y="1123953"/>
            <a:ext cx="2890896" cy="9588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Trebuchet MS"/>
              <a:buNone/>
              <a:defRPr sz="15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9"/>
          <p:cNvSpPr txBox="1"/>
          <p:nvPr>
            <p:ph idx="1" type="body"/>
          </p:nvPr>
        </p:nvSpPr>
        <p:spPr>
          <a:xfrm>
            <a:off x="3570346" y="386193"/>
            <a:ext cx="3385156" cy="41448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75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83" name="Google Shape;83;p19"/>
          <p:cNvSpPr txBox="1"/>
          <p:nvPr>
            <p:ph idx="2" type="body"/>
          </p:nvPr>
        </p:nvSpPr>
        <p:spPr>
          <a:xfrm>
            <a:off x="508001" y="2082802"/>
            <a:ext cx="2890896" cy="1938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750"/>
              </a:spcBef>
              <a:spcAft>
                <a:spcPts val="0"/>
              </a:spcAft>
              <a:buSzPts val="840"/>
              <a:buNone/>
              <a:defRPr sz="1050"/>
            </a:lvl1pPr>
            <a:lvl2pPr indent="-228600" lvl="1" marL="914400" algn="l">
              <a:spcBef>
                <a:spcPts val="750"/>
              </a:spcBef>
              <a:spcAft>
                <a:spcPts val="0"/>
              </a:spcAft>
              <a:buSzPts val="840"/>
              <a:buNone/>
              <a:defRPr sz="1050"/>
            </a:lvl2pPr>
            <a:lvl3pPr indent="-228600" lvl="2" marL="1371600" algn="l">
              <a:spcBef>
                <a:spcPts val="750"/>
              </a:spcBef>
              <a:spcAft>
                <a:spcPts val="0"/>
              </a:spcAft>
              <a:buSzPts val="720"/>
              <a:buNone/>
              <a:defRPr sz="900"/>
            </a:lvl3pPr>
            <a:lvl4pPr indent="-228600" lvl="3" marL="1828800" algn="l">
              <a:spcBef>
                <a:spcPts val="750"/>
              </a:spcBef>
              <a:spcAft>
                <a:spcPts val="0"/>
              </a:spcAft>
              <a:buSzPts val="600"/>
              <a:buNone/>
              <a:defRPr sz="750"/>
            </a:lvl4pPr>
            <a:lvl5pPr indent="-228600" lvl="4" marL="2286000" algn="l">
              <a:spcBef>
                <a:spcPts val="750"/>
              </a:spcBef>
              <a:spcAft>
                <a:spcPts val="0"/>
              </a:spcAft>
              <a:buSzPts val="600"/>
              <a:buNone/>
              <a:defRPr sz="750"/>
            </a:lvl5pPr>
            <a:lvl6pPr indent="-228600" lvl="5" marL="2743200" algn="l">
              <a:spcBef>
                <a:spcPts val="750"/>
              </a:spcBef>
              <a:spcAft>
                <a:spcPts val="0"/>
              </a:spcAft>
              <a:buSzPts val="600"/>
              <a:buNone/>
              <a:defRPr sz="750"/>
            </a:lvl6pPr>
            <a:lvl7pPr indent="-228600" lvl="6" marL="3200400" algn="l">
              <a:spcBef>
                <a:spcPts val="750"/>
              </a:spcBef>
              <a:spcAft>
                <a:spcPts val="0"/>
              </a:spcAft>
              <a:buSzPts val="600"/>
              <a:buNone/>
              <a:defRPr sz="750"/>
            </a:lvl7pPr>
            <a:lvl8pPr indent="-228600" lvl="7" marL="3657600" algn="l">
              <a:spcBef>
                <a:spcPts val="750"/>
              </a:spcBef>
              <a:spcAft>
                <a:spcPts val="0"/>
              </a:spcAft>
              <a:buSzPts val="600"/>
              <a:buNone/>
              <a:defRPr sz="750"/>
            </a:lvl8pPr>
            <a:lvl9pPr indent="-228600" lvl="8" marL="4114800" algn="l">
              <a:spcBef>
                <a:spcPts val="750"/>
              </a:spcBef>
              <a:spcAft>
                <a:spcPts val="0"/>
              </a:spcAft>
              <a:buSzPts val="600"/>
              <a:buNone/>
              <a:defRPr sz="750"/>
            </a:lvl9pPr>
          </a:lstStyle>
          <a:p/>
        </p:txBody>
      </p:sp>
      <p:sp>
        <p:nvSpPr>
          <p:cNvPr id="84" name="Google Shape;84;p19"/>
          <p:cNvSpPr txBox="1"/>
          <p:nvPr>
            <p:ph idx="10" type="dt"/>
          </p:nvPr>
        </p:nvSpPr>
        <p:spPr>
          <a:xfrm>
            <a:off x="5403850" y="4531022"/>
            <a:ext cx="683954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9"/>
          <p:cNvSpPr txBox="1"/>
          <p:nvPr>
            <p:ph idx="11" type="ftr"/>
          </p:nvPr>
        </p:nvSpPr>
        <p:spPr>
          <a:xfrm>
            <a:off x="508001" y="4531022"/>
            <a:ext cx="4723209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19"/>
          <p:cNvSpPr txBox="1"/>
          <p:nvPr>
            <p:ph idx="12" type="sldNum"/>
          </p:nvPr>
        </p:nvSpPr>
        <p:spPr>
          <a:xfrm>
            <a:off x="6442998" y="4531022"/>
            <a:ext cx="512504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18" Type="http://schemas.openxmlformats.org/officeDocument/2006/relationships/theme" Target="../theme/theme2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0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7" name="Google Shape;7;p10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cap="flat" cmpd="sng" w="9525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8" name="Google Shape;8;p10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cap="flat" cmpd="sng" w="9525">
              <a:solidFill>
                <a:srgbClr val="D8D8D8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9" name="Google Shape;9;p10"/>
            <p:cNvSpPr/>
            <p:nvPr/>
          </p:nvSpPr>
          <p:spPr>
            <a:xfrm>
              <a:off x="9181476" y="-8467"/>
              <a:ext cx="3007349" cy="6866467"/>
            </a:xfrm>
            <a:custGeom>
              <a:rect b="b" l="l" r="r" t="t"/>
              <a:pathLst>
                <a:path extrusionOk="0" h="6866467" w="3007349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803"/>
              </a:schemeClr>
            </a:solidFill>
            <a:ln>
              <a:noFill/>
            </a:ln>
          </p:spPr>
        </p:sp>
        <p:sp>
          <p:nvSpPr>
            <p:cNvPr id="10" name="Google Shape;10;p10"/>
            <p:cNvSpPr/>
            <p:nvPr/>
          </p:nvSpPr>
          <p:spPr>
            <a:xfrm>
              <a:off x="9603442" y="-8467"/>
              <a:ext cx="2588558" cy="6866467"/>
            </a:xfrm>
            <a:custGeom>
              <a:rect b="b" l="l" r="r" t="t"/>
              <a:pathLst>
                <a:path extrusionOk="0" h="6866467" w="2573311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11" name="Google Shape;11;p10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fmla="val 100000" name="adj"/>
              </a:avLst>
            </a:prstGeom>
            <a:solidFill>
              <a:schemeClr val="accent2">
                <a:alpha val="71764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10"/>
            <p:cNvSpPr/>
            <p:nvPr/>
          </p:nvSpPr>
          <p:spPr>
            <a:xfrm>
              <a:off x="9334500" y="-8467"/>
              <a:ext cx="2854326" cy="6866467"/>
            </a:xfrm>
            <a:custGeom>
              <a:rect b="b" l="l" r="r" t="t"/>
              <a:pathLst>
                <a:path extrusionOk="0" h="6866467" w="2858013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8">
                <a:alpha val="69803"/>
              </a:srgbClr>
            </a:solidFill>
            <a:ln>
              <a:noFill/>
            </a:ln>
          </p:spPr>
        </p:sp>
        <p:sp>
          <p:nvSpPr>
            <p:cNvPr id="13" name="Google Shape;13;p10"/>
            <p:cNvSpPr/>
            <p:nvPr/>
          </p:nvSpPr>
          <p:spPr>
            <a:xfrm>
              <a:off x="10898730" y="-8467"/>
              <a:ext cx="1290094" cy="6866467"/>
            </a:xfrm>
            <a:custGeom>
              <a:rect b="b" l="l" r="r" t="t"/>
              <a:pathLst>
                <a:path extrusionOk="0" h="6858000" w="1290094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BFE471">
                <a:alpha val="69803"/>
              </a:srgbClr>
            </a:solidFill>
            <a:ln>
              <a:noFill/>
            </a:ln>
          </p:spPr>
        </p:sp>
        <p:sp>
          <p:nvSpPr>
            <p:cNvPr id="14" name="Google Shape;14;p10"/>
            <p:cNvSpPr/>
            <p:nvPr/>
          </p:nvSpPr>
          <p:spPr>
            <a:xfrm>
              <a:off x="10938999" y="-8467"/>
              <a:ext cx="1249825" cy="6866467"/>
            </a:xfrm>
            <a:custGeom>
              <a:rect b="b" l="l" r="r" t="t"/>
              <a:pathLst>
                <a:path extrusionOk="0" h="6858000" w="1249825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5"/>
              </a:schemeClr>
            </a:solidFill>
            <a:ln>
              <a:noFill/>
            </a:ln>
          </p:spPr>
        </p:sp>
        <p:sp>
          <p:nvSpPr>
            <p:cNvPr id="15" name="Google Shape;15;p1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fmla="val 100000" name="adj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10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fmla="val 0" name="adj"/>
              </a:avLst>
            </a:prstGeom>
            <a:solidFill>
              <a:schemeClr val="accent1">
                <a:alpha val="84705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" name="Google Shape;17;p10"/>
          <p:cNvSpPr txBox="1"/>
          <p:nvPr>
            <p:ph type="title"/>
          </p:nvPr>
        </p:nvSpPr>
        <p:spPr>
          <a:xfrm>
            <a:off x="508001" y="457200"/>
            <a:ext cx="6447501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Trebuchet MS"/>
              <a:buNone/>
              <a:defRPr b="0" i="0" sz="27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8" name="Google Shape;18;p10"/>
          <p:cNvSpPr txBox="1"/>
          <p:nvPr>
            <p:ph idx="1" type="body"/>
          </p:nvPr>
        </p:nvSpPr>
        <p:spPr>
          <a:xfrm>
            <a:off x="508001" y="1620442"/>
            <a:ext cx="6447501" cy="29105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97180" lvl="0" marL="45720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Noto Sans Symbols"/>
              <a:buChar char="►"/>
              <a:defRPr b="0" i="0" sz="135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89560" lvl="1" marL="91440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81939" lvl="2" marL="137160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840"/>
              <a:buFont typeface="Noto Sans Symbols"/>
              <a:buChar char="►"/>
              <a:defRPr b="0" i="0" sz="105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74319" lvl="3" marL="182880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Char char="►"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74320" lvl="4" marL="228600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Char char="►"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74320" lvl="5" marL="274320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Char char="►"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74320" lvl="6" marL="320040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Char char="►"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74320" lvl="7" marL="365760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Char char="►"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74320" lvl="8" marL="411480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Char char="►"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9" name="Google Shape;19;p10"/>
          <p:cNvSpPr txBox="1"/>
          <p:nvPr>
            <p:ph idx="10" type="dt"/>
          </p:nvPr>
        </p:nvSpPr>
        <p:spPr>
          <a:xfrm>
            <a:off x="5403850" y="4531022"/>
            <a:ext cx="683954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75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" name="Google Shape;20;p10"/>
          <p:cNvSpPr txBox="1"/>
          <p:nvPr>
            <p:ph idx="11" type="ftr"/>
          </p:nvPr>
        </p:nvSpPr>
        <p:spPr>
          <a:xfrm>
            <a:off x="508001" y="4531022"/>
            <a:ext cx="4723209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75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" name="Google Shape;21;p10"/>
          <p:cNvSpPr txBox="1"/>
          <p:nvPr>
            <p:ph idx="12" type="sldNum"/>
          </p:nvPr>
        </p:nvSpPr>
        <p:spPr>
          <a:xfrm>
            <a:off x="6442998" y="4531022"/>
            <a:ext cx="512504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b="0" i="0" sz="675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b="0" i="0" sz="675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b="0" i="0" sz="675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b="0" i="0" sz="675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b="0" i="0" sz="675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b="0" i="0" sz="675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b="0" i="0" sz="675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b="0" i="0" sz="675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b="0" i="0" sz="675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Relationship Id="rId4" Type="http://schemas.openxmlformats.org/officeDocument/2006/relationships/image" Target="../media/image7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www.nationalgeographic.org/video/edu-electric-vehicles/" TargetMode="External"/><Relationship Id="rId4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Relationship Id="rId4" Type="http://schemas.openxmlformats.org/officeDocument/2006/relationships/image" Target="../media/image6.jpg"/><Relationship Id="rId5" Type="http://schemas.openxmlformats.org/officeDocument/2006/relationships/image" Target="../media/image13.jpg"/><Relationship Id="rId6" Type="http://schemas.openxmlformats.org/officeDocument/2006/relationships/image" Target="../media/image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Relationship Id="rId4" Type="http://schemas.openxmlformats.org/officeDocument/2006/relationships/image" Target="../media/image1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"/>
          <p:cNvSpPr txBox="1"/>
          <p:nvPr>
            <p:ph type="ctrTitle"/>
          </p:nvPr>
        </p:nvSpPr>
        <p:spPr>
          <a:xfrm>
            <a:off x="411175" y="187100"/>
            <a:ext cx="8282400" cy="2109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Trebuchet MS"/>
              <a:buNone/>
            </a:pPr>
            <a:r>
              <a:rPr lang="en-US" sz="4000"/>
              <a:t>Battery Power!</a:t>
            </a:r>
            <a:endParaRPr sz="4000"/>
          </a:p>
        </p:txBody>
      </p:sp>
      <p:pic>
        <p:nvPicPr>
          <p:cNvPr id="148" name="Google Shape;148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9302" y="187100"/>
            <a:ext cx="2638425" cy="885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84947" y="2519534"/>
            <a:ext cx="2746053" cy="19595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"/>
          <p:cNvSpPr txBox="1"/>
          <p:nvPr>
            <p:ph type="title"/>
          </p:nvPr>
        </p:nvSpPr>
        <p:spPr>
          <a:xfrm>
            <a:off x="508001" y="457200"/>
            <a:ext cx="6447501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Trebuchet MS"/>
              <a:buNone/>
            </a:pPr>
            <a:r>
              <a:rPr lang="en-US"/>
              <a:t>How do batteries power a car?</a:t>
            </a:r>
            <a:endParaRPr/>
          </a:p>
        </p:txBody>
      </p:sp>
      <p:sp>
        <p:nvSpPr>
          <p:cNvPr id="155" name="Google Shape;155;p2"/>
          <p:cNvSpPr txBox="1"/>
          <p:nvPr>
            <p:ph idx="1" type="body"/>
          </p:nvPr>
        </p:nvSpPr>
        <p:spPr>
          <a:xfrm>
            <a:off x="508001" y="1620442"/>
            <a:ext cx="6447501" cy="29105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57175" lvl="0" marL="257175" rtl="0" algn="l">
              <a:spcBef>
                <a:spcPts val="0"/>
              </a:spcBef>
              <a:spcAft>
                <a:spcPts val="0"/>
              </a:spcAft>
              <a:buSzPts val="1040"/>
              <a:buChar char="►"/>
            </a:pPr>
            <a:r>
              <a:rPr lang="en-US"/>
              <a:t>Batteries use a chemical reaction to create electricity</a:t>
            </a:r>
            <a:endParaRPr/>
          </a:p>
          <a:p>
            <a:pPr indent="-257175" lvl="0" marL="257175" rtl="0" algn="l">
              <a:spcBef>
                <a:spcPts val="750"/>
              </a:spcBef>
              <a:spcAft>
                <a:spcPts val="0"/>
              </a:spcAft>
              <a:buSzPts val="1040"/>
              <a:buChar char="►"/>
            </a:pPr>
            <a:r>
              <a:rPr lang="en-US"/>
              <a:t>Electricity powers an electric motor</a:t>
            </a:r>
            <a:endParaRPr/>
          </a:p>
          <a:p>
            <a:pPr indent="-257175" lvl="0" marL="257175" rtl="0" algn="l">
              <a:spcBef>
                <a:spcPts val="750"/>
              </a:spcBef>
              <a:spcAft>
                <a:spcPts val="0"/>
              </a:spcAft>
              <a:buSzPts val="1040"/>
              <a:buChar char="►"/>
            </a:pPr>
            <a:r>
              <a:rPr lang="en-US"/>
              <a:t>Motors exert force that turn the wheels of the car</a:t>
            </a:r>
            <a:endParaRPr/>
          </a:p>
        </p:txBody>
      </p:sp>
      <p:pic>
        <p:nvPicPr>
          <p:cNvPr id="156" name="Google Shape;156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19216" y="2826047"/>
            <a:ext cx="2676525" cy="1704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Trebuchet MS"/>
              <a:buNone/>
            </a:pPr>
            <a:r>
              <a:rPr lang="en-US"/>
              <a:t>Energy 101: Electric Vehicles </a:t>
            </a:r>
            <a:endParaRPr/>
          </a:p>
        </p:txBody>
      </p:sp>
      <p:sp>
        <p:nvSpPr>
          <p:cNvPr id="162" name="Google Shape;162;p3"/>
          <p:cNvSpPr txBox="1"/>
          <p:nvPr>
            <p:ph idx="1" type="body"/>
          </p:nvPr>
        </p:nvSpPr>
        <p:spPr>
          <a:xfrm>
            <a:off x="311700" y="1297786"/>
            <a:ext cx="8520600" cy="61653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700" u="sng">
                <a:solidFill>
                  <a:schemeClr val="hlink"/>
                </a:solidFill>
                <a:hlinkClick r:id="rId3"/>
              </a:rPr>
              <a:t>https://www.nationalgeographic.org/video/edu-electric-vehicles/</a:t>
            </a:r>
            <a:endParaRPr sz="17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r>
              <a:t/>
            </a:r>
            <a:endParaRPr sz="1700"/>
          </a:p>
        </p:txBody>
      </p:sp>
      <p:pic>
        <p:nvPicPr>
          <p:cNvPr id="163" name="Google Shape;163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96630" y="1851413"/>
            <a:ext cx="5088406" cy="31802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4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Trebuchet MS"/>
              <a:buNone/>
            </a:pPr>
            <a:r>
              <a:rPr lang="en-US"/>
              <a:t>Where is the closest charging station?</a:t>
            </a:r>
            <a:endParaRPr/>
          </a:p>
        </p:txBody>
      </p:sp>
      <p:pic>
        <p:nvPicPr>
          <p:cNvPr id="169" name="Google Shape;169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00193" y="1143481"/>
            <a:ext cx="1249351" cy="12539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83675" y="3238100"/>
            <a:ext cx="1138398" cy="1253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72000" y="1204250"/>
            <a:ext cx="1867575" cy="349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659404" y="2348855"/>
            <a:ext cx="1198425" cy="12028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3" name="Google Shape;173;p4"/>
          <p:cNvCxnSpPr/>
          <p:nvPr/>
        </p:nvCxnSpPr>
        <p:spPr>
          <a:xfrm flipH="1" rot="10800000">
            <a:off x="4175038" y="2508806"/>
            <a:ext cx="1098600" cy="955500"/>
          </a:xfrm>
          <a:prstGeom prst="straightConnector1">
            <a:avLst/>
          </a:prstGeom>
          <a:noFill/>
          <a:ln cap="rnd" cmpd="sng" w="12700">
            <a:solidFill>
              <a:schemeClr val="accent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74" name="Google Shape;174;p4"/>
          <p:cNvCxnSpPr/>
          <p:nvPr/>
        </p:nvCxnSpPr>
        <p:spPr>
          <a:xfrm flipH="1" rot="10800000">
            <a:off x="2886851" y="2434891"/>
            <a:ext cx="2459700" cy="546000"/>
          </a:xfrm>
          <a:prstGeom prst="straightConnector1">
            <a:avLst/>
          </a:prstGeom>
          <a:noFill/>
          <a:ln cap="rnd" cmpd="sng" w="12700">
            <a:solidFill>
              <a:schemeClr val="accent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75" name="Google Shape;175;p4"/>
          <p:cNvCxnSpPr/>
          <p:nvPr/>
        </p:nvCxnSpPr>
        <p:spPr>
          <a:xfrm>
            <a:off x="4449543" y="1851436"/>
            <a:ext cx="897000" cy="546000"/>
          </a:xfrm>
          <a:prstGeom prst="straightConnector1">
            <a:avLst/>
          </a:prstGeom>
          <a:noFill/>
          <a:ln cap="rnd" cmpd="sng" w="12700">
            <a:solidFill>
              <a:schemeClr val="accent1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5"/>
          <p:cNvSpPr txBox="1"/>
          <p:nvPr>
            <p:ph type="title"/>
          </p:nvPr>
        </p:nvSpPr>
        <p:spPr>
          <a:xfrm>
            <a:off x="508001" y="457200"/>
            <a:ext cx="6447501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Trebuchet MS"/>
              <a:buNone/>
            </a:pPr>
            <a:r>
              <a:rPr lang="en-US"/>
              <a:t>How batteries work</a:t>
            </a:r>
            <a:endParaRPr/>
          </a:p>
        </p:txBody>
      </p:sp>
      <p:pic>
        <p:nvPicPr>
          <p:cNvPr id="181" name="Google Shape;181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55060" y="1245856"/>
            <a:ext cx="5334000" cy="3638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6"/>
          <p:cNvSpPr txBox="1"/>
          <p:nvPr>
            <p:ph type="title"/>
          </p:nvPr>
        </p:nvSpPr>
        <p:spPr>
          <a:xfrm>
            <a:off x="508001" y="457200"/>
            <a:ext cx="6447501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Trebuchet MS"/>
              <a:buNone/>
            </a:pPr>
            <a:r>
              <a:rPr lang="en-US"/>
              <a:t>Electricity 101</a:t>
            </a:r>
            <a:endParaRPr/>
          </a:p>
        </p:txBody>
      </p:sp>
      <p:sp>
        <p:nvSpPr>
          <p:cNvPr id="187" name="Google Shape;187;p6"/>
          <p:cNvSpPr txBox="1"/>
          <p:nvPr>
            <p:ph idx="1" type="body"/>
          </p:nvPr>
        </p:nvSpPr>
        <p:spPr>
          <a:xfrm>
            <a:off x="508001" y="1620442"/>
            <a:ext cx="6447501" cy="29105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57175" lvl="0" marL="257175" rtl="0" algn="l">
              <a:spcBef>
                <a:spcPts val="0"/>
              </a:spcBef>
              <a:spcAft>
                <a:spcPts val="0"/>
              </a:spcAft>
              <a:buSzPts val="1040"/>
              <a:buChar char="►"/>
            </a:pPr>
            <a:r>
              <a:rPr lang="en-US"/>
              <a:t>Electricity is created by a flow of electrons</a:t>
            </a:r>
            <a:endParaRPr/>
          </a:p>
          <a:p>
            <a:pPr indent="-214312" lvl="1" marL="557213" rtl="0" algn="l">
              <a:spcBef>
                <a:spcPts val="750"/>
              </a:spcBef>
              <a:spcAft>
                <a:spcPts val="0"/>
              </a:spcAft>
              <a:buSzPts val="960"/>
              <a:buChar char="►"/>
            </a:pPr>
            <a:r>
              <a:rPr lang="en-US"/>
              <a:t>Volts are a measure of voltage</a:t>
            </a:r>
            <a:endParaRPr/>
          </a:p>
          <a:p>
            <a:pPr indent="-214312" lvl="1" marL="557213" rtl="0" algn="l">
              <a:spcBef>
                <a:spcPts val="750"/>
              </a:spcBef>
              <a:spcAft>
                <a:spcPts val="0"/>
              </a:spcAft>
              <a:buSzPts val="960"/>
              <a:buChar char="►"/>
            </a:pPr>
            <a:r>
              <a:rPr lang="en-US"/>
              <a:t>Amps are a measure of current</a:t>
            </a:r>
            <a:endParaRPr/>
          </a:p>
          <a:p>
            <a:pPr indent="-214312" lvl="1" marL="557213" rtl="0" algn="l">
              <a:spcBef>
                <a:spcPts val="750"/>
              </a:spcBef>
              <a:spcAft>
                <a:spcPts val="0"/>
              </a:spcAft>
              <a:buSzPts val="960"/>
              <a:buChar char="►"/>
            </a:pPr>
            <a:r>
              <a:rPr lang="en-US"/>
              <a:t>Watts are a measure of power</a:t>
            </a:r>
            <a:endParaRPr/>
          </a:p>
          <a:p>
            <a:pPr indent="-153353" lvl="1" marL="557213" rtl="0" algn="l">
              <a:spcBef>
                <a:spcPts val="750"/>
              </a:spcBef>
              <a:spcAft>
                <a:spcPts val="0"/>
              </a:spcAft>
              <a:buSzPts val="960"/>
              <a:buNone/>
            </a:pPr>
            <a:r>
              <a:t/>
            </a:r>
            <a:endParaRPr/>
          </a:p>
          <a:p>
            <a:pPr indent="-257175" lvl="0" marL="257175" rtl="0" algn="l">
              <a:spcBef>
                <a:spcPts val="750"/>
              </a:spcBef>
              <a:spcAft>
                <a:spcPts val="0"/>
              </a:spcAft>
              <a:buSzPts val="1040"/>
              <a:buChar char="►"/>
            </a:pPr>
            <a:r>
              <a:rPr lang="en-US"/>
              <a:t>Ohm’s law helps us understand electricity</a:t>
            </a:r>
            <a:endParaRPr/>
          </a:p>
          <a:p>
            <a:pPr indent="0" lvl="1" marL="342900" rtl="0" algn="ctr">
              <a:spcBef>
                <a:spcPts val="750"/>
              </a:spcBef>
              <a:spcAft>
                <a:spcPts val="0"/>
              </a:spcAft>
              <a:buSzPts val="1440"/>
              <a:buNone/>
            </a:pPr>
            <a:r>
              <a:rPr b="1" lang="en-US" sz="1800"/>
              <a:t>V = I * R</a:t>
            </a:r>
            <a:endParaRPr/>
          </a:p>
          <a:p>
            <a:pPr indent="0" lvl="1" marL="342900" rtl="0" algn="l">
              <a:spcBef>
                <a:spcPts val="750"/>
              </a:spcBef>
              <a:spcAft>
                <a:spcPts val="0"/>
              </a:spcAft>
              <a:buSzPts val="960"/>
              <a:buNone/>
            </a:pPr>
            <a:r>
              <a:rPr lang="en-US"/>
              <a:t>Where V is voltage (volts), I is current (amps), and R is resistance (ohms)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7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Trebuchet MS"/>
              <a:buNone/>
            </a:pPr>
            <a:r>
              <a:rPr lang="en-US"/>
              <a:t>Batteries we will be studying</a:t>
            </a:r>
            <a:endParaRPr/>
          </a:p>
        </p:txBody>
      </p:sp>
      <p:pic>
        <p:nvPicPr>
          <p:cNvPr id="193" name="Google Shape;193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24790" y="967853"/>
            <a:ext cx="3810000" cy="381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5400000">
            <a:off x="1578563" y="2534082"/>
            <a:ext cx="1623726" cy="976300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7"/>
          <p:cNvSpPr/>
          <p:nvPr/>
        </p:nvSpPr>
        <p:spPr>
          <a:xfrm>
            <a:off x="4817776" y="2005776"/>
            <a:ext cx="681600" cy="1872300"/>
          </a:xfrm>
          <a:prstGeom prst="ellipse">
            <a:avLst/>
          </a:prstGeom>
          <a:noFill/>
          <a:ln cap="flat" cmpd="sng" w="38100">
            <a:solidFill>
              <a:srgbClr val="FF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7"/>
          <p:cNvSpPr txBox="1"/>
          <p:nvPr/>
        </p:nvSpPr>
        <p:spPr>
          <a:xfrm>
            <a:off x="5407150" y="2159663"/>
            <a:ext cx="1190694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AAA battery</a:t>
            </a:r>
            <a:endParaRPr/>
          </a:p>
        </p:txBody>
      </p:sp>
      <p:sp>
        <p:nvSpPr>
          <p:cNvPr id="197" name="Google Shape;197;p7"/>
          <p:cNvSpPr txBox="1"/>
          <p:nvPr/>
        </p:nvSpPr>
        <p:spPr>
          <a:xfrm>
            <a:off x="4583521" y="3848078"/>
            <a:ext cx="115011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AA battery</a:t>
            </a:r>
            <a:endParaRPr/>
          </a:p>
        </p:txBody>
      </p:sp>
      <p:sp>
        <p:nvSpPr>
          <p:cNvPr id="198" name="Google Shape;198;p7"/>
          <p:cNvSpPr txBox="1"/>
          <p:nvPr/>
        </p:nvSpPr>
        <p:spPr>
          <a:xfrm>
            <a:off x="3895829" y="1851887"/>
            <a:ext cx="1039305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 battery</a:t>
            </a:r>
            <a:endParaRPr/>
          </a:p>
        </p:txBody>
      </p:sp>
      <p:sp>
        <p:nvSpPr>
          <p:cNvPr id="199" name="Google Shape;199;p7"/>
          <p:cNvSpPr txBox="1"/>
          <p:nvPr/>
        </p:nvSpPr>
        <p:spPr>
          <a:xfrm>
            <a:off x="2909102" y="1658184"/>
            <a:ext cx="98672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 battery</a:t>
            </a:r>
            <a:endParaRPr/>
          </a:p>
        </p:txBody>
      </p:sp>
      <p:sp>
        <p:nvSpPr>
          <p:cNvPr id="200" name="Google Shape;200;p7"/>
          <p:cNvSpPr txBox="1"/>
          <p:nvPr/>
        </p:nvSpPr>
        <p:spPr>
          <a:xfrm>
            <a:off x="1554955" y="2005775"/>
            <a:ext cx="1518252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9-volt battery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8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Trebuchet MS"/>
              <a:buNone/>
            </a:pPr>
            <a:r>
              <a:rPr lang="en-US"/>
              <a:t>What is a multimeter?</a:t>
            </a:r>
            <a:endParaRPr/>
          </a:p>
        </p:txBody>
      </p:sp>
      <p:sp>
        <p:nvSpPr>
          <p:cNvPr id="206" name="Google Shape;206;p8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A multimeter measures electric current or voltage.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-US"/>
              <a:t>Red probe for positive pole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r>
              <a:rPr lang="en-US"/>
              <a:t>Black probe for negative pole</a:t>
            </a:r>
            <a:endParaRPr/>
          </a:p>
        </p:txBody>
      </p:sp>
      <p:pic>
        <p:nvPicPr>
          <p:cNvPr id="207" name="Google Shape;207;p8"/>
          <p:cNvPicPr preferRelativeResize="0"/>
          <p:nvPr/>
        </p:nvPicPr>
        <p:blipFill rotWithShape="1">
          <a:blip r:embed="rId3">
            <a:alphaModFix/>
          </a:blip>
          <a:srcRect b="6916" l="0" r="0" t="0"/>
          <a:stretch/>
        </p:blipFill>
        <p:spPr>
          <a:xfrm>
            <a:off x="2671335" y="2041008"/>
            <a:ext cx="2728450" cy="27157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9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Trebuchet MS"/>
              <a:buNone/>
            </a:pPr>
            <a:r>
              <a:rPr lang="en-US"/>
              <a:t>Check out some batteries</a:t>
            </a:r>
            <a:endParaRPr/>
          </a:p>
        </p:txBody>
      </p:sp>
      <p:sp>
        <p:nvSpPr>
          <p:cNvPr id="213" name="Google Shape;213;p9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Turn knob on multi-meter to 20 in the direct current area</a:t>
            </a:r>
            <a:endParaRPr/>
          </a:p>
          <a:p>
            <a:pPr indent="-228600" lvl="0" marL="45720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-228600" lvl="0" marL="45720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Explore each battery and record your findings in the worksheet</a:t>
            </a:r>
            <a:endParaRPr/>
          </a:p>
          <a:p>
            <a:pPr indent="-228600" lvl="0" marL="45720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-228600" lvl="0" marL="45720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Write down any questions you have for discussion</a:t>
            </a:r>
            <a:endParaRPr/>
          </a:p>
          <a:p>
            <a:pPr indent="-228600" lvl="0" marL="45720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11430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214" name="Google Shape;214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5526547" y="1468825"/>
            <a:ext cx="636847" cy="423793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9"/>
          <p:cNvSpPr txBox="1"/>
          <p:nvPr/>
        </p:nvSpPr>
        <p:spPr>
          <a:xfrm>
            <a:off x="5367988" y="1552506"/>
            <a:ext cx="256559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</a:t>
            </a:r>
            <a:endParaRPr/>
          </a:p>
        </p:txBody>
      </p:sp>
      <p:pic>
        <p:nvPicPr>
          <p:cNvPr id="216" name="Google Shape;216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41111" y="2828719"/>
            <a:ext cx="2006497" cy="20064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Facet">
  <a:themeElements>
    <a:clrScheme name="Facet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Rob &amp; Jodi</dc:creator>
</cp:coreProperties>
</file>